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Oswald Medium"/>
      <p:regular r:id="rId19"/>
      <p:bold r:id="rId20"/>
    </p:embeddedFont>
    <p:embeddedFont>
      <p:font typeface="Source Code Pro"/>
      <p:regular r:id="rId21"/>
      <p:bold r:id="rId22"/>
      <p:italic r:id="rId23"/>
      <p:boldItalic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Medium-bold.fntdata"/><Relationship Id="rId22" Type="http://schemas.openxmlformats.org/officeDocument/2006/relationships/font" Target="fonts/SourceCodePro-bold.fntdata"/><Relationship Id="rId21" Type="http://schemas.openxmlformats.org/officeDocument/2006/relationships/font" Target="fonts/SourceCodePro-regular.fntdata"/><Relationship Id="rId24" Type="http://schemas.openxmlformats.org/officeDocument/2006/relationships/font" Target="fonts/SourceCodePro-boldItalic.fntdata"/><Relationship Id="rId23" Type="http://schemas.openxmlformats.org/officeDocument/2006/relationships/font" Target="fonts/SourceCode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swaldMedium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c4164eb3a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c4164eb3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2424cbeb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2424cbeb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c4164eb3a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c4164eb3a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2424cbeb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2424cbeb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4c4164eb3a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4c4164eb3a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4c4164eb3a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4c4164eb3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c4164eb3a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c4164eb3a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4c4164eb3a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4c4164eb3a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4c4164eb3a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4c4164eb3a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09eca65d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09eca65d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4c4164eb3a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4c4164eb3a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2424cbe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2424cb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it.ly/recomendar_pel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265508" y="5906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4820"/>
              <a:t>MATEMÁTICA PARA RECOMENDAR </a:t>
            </a:r>
            <a:r>
              <a:rPr lang="es-419" sz="4820"/>
              <a:t>PELÍCULAS</a:t>
            </a:r>
            <a:endParaRPr sz="4820"/>
          </a:p>
        </p:txBody>
      </p:sp>
      <p:sp>
        <p:nvSpPr>
          <p:cNvPr id="63" name="Google Shape;63;p13"/>
          <p:cNvSpPr txBox="1"/>
          <p:nvPr/>
        </p:nvSpPr>
        <p:spPr>
          <a:xfrm>
            <a:off x="808475" y="3480325"/>
            <a:ext cx="8046300" cy="1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Semana de la Matemática y la Ciencias de Datos 2025</a:t>
            </a:r>
            <a:endParaRPr b="1" sz="20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Facultad de Ciencias Exactas y Naturales (UBA)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200" y="356750"/>
            <a:ext cx="7521598" cy="44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863" y="152400"/>
            <a:ext cx="850826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100"/>
              <a:t>Veamos si esto funciona realmente </a:t>
            </a:r>
            <a:endParaRPr sz="4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Hagamos el experimento nosotros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uFill>
                  <a:noFill/>
                </a:uFill>
                <a:hlinkClick r:id="rId3"/>
              </a:rPr>
              <a:t>bit.ly/recomendar_peli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273200" y="1362875"/>
            <a:ext cx="4045200" cy="210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¿Qué tienen que ver estas plataformas con la </a:t>
            </a:r>
            <a:r>
              <a:rPr lang="es-419"/>
              <a:t>matemática</a:t>
            </a:r>
            <a:r>
              <a:rPr lang="es-419"/>
              <a:t>?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2524" y="1125212"/>
            <a:ext cx="1121100" cy="11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9112" y="1124850"/>
            <a:ext cx="1495776" cy="11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163" y="2617637"/>
            <a:ext cx="1786626" cy="99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04588" y="2528288"/>
            <a:ext cx="1176202" cy="1176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Supongamos que Netflix nos contrata y nos plantea el siguiente problema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/>
        </p:nvSpPr>
        <p:spPr>
          <a:xfrm>
            <a:off x="569800" y="184800"/>
            <a:ext cx="82080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Problema: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Recomendar 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películas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 los usuarios que podrían ser de su interés. 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569800" y="1154975"/>
            <a:ext cx="78309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Datos: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Puntaje de cada usuario a las 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películas</a:t>
            </a:r>
            <a:r>
              <a:rPr lang="es-419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que sí vieron.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847000" y="2779650"/>
            <a:ext cx="7653600" cy="16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¿Se les ocurre una forma de representar esos datos?</a:t>
            </a:r>
            <a:endParaRPr sz="3400">
              <a:solidFill>
                <a:schemeClr val="dk1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1008675" y="3849925"/>
            <a:ext cx="66219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puntaje: 1 a 5 (0 si no vió la 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película</a:t>
            </a:r>
            <a:r>
              <a:rPr lang="es-419" sz="15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5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875" y="673830"/>
            <a:ext cx="6057500" cy="3176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¿Se les ocurre alguna estrategia para tratar de resolver el problema?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100" y="206825"/>
            <a:ext cx="927600" cy="9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7250" y="210725"/>
            <a:ext cx="927600" cy="963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650" y="1695200"/>
            <a:ext cx="779924" cy="114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14225" y="1686463"/>
            <a:ext cx="779925" cy="11644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9"/>
          <p:cNvCxnSpPr/>
          <p:nvPr/>
        </p:nvCxnSpPr>
        <p:spPr>
          <a:xfrm flipH="1">
            <a:off x="1274100" y="1149900"/>
            <a:ext cx="6450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9"/>
          <p:cNvCxnSpPr/>
          <p:nvPr/>
        </p:nvCxnSpPr>
        <p:spPr>
          <a:xfrm>
            <a:off x="2801850" y="1163850"/>
            <a:ext cx="4536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9"/>
          <p:cNvCxnSpPr/>
          <p:nvPr/>
        </p:nvCxnSpPr>
        <p:spPr>
          <a:xfrm flipH="1">
            <a:off x="2358075" y="1201800"/>
            <a:ext cx="48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flipH="1">
            <a:off x="5530650" y="1175850"/>
            <a:ext cx="6450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p19"/>
          <p:cNvCxnSpPr/>
          <p:nvPr/>
        </p:nvCxnSpPr>
        <p:spPr>
          <a:xfrm flipH="1">
            <a:off x="6659475" y="1201800"/>
            <a:ext cx="4800" cy="32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/>
          <p:nvPr/>
        </p:nvCxnSpPr>
        <p:spPr>
          <a:xfrm>
            <a:off x="7212025" y="1149900"/>
            <a:ext cx="453600" cy="34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/>
          <p:nvPr/>
        </p:nvCxnSpPr>
        <p:spPr>
          <a:xfrm>
            <a:off x="2236163" y="2967975"/>
            <a:ext cx="0" cy="5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6702200" y="2967975"/>
            <a:ext cx="0" cy="5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12" name="Google Shape;11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2237" y="3653300"/>
            <a:ext cx="779924" cy="114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2749" y="1677750"/>
            <a:ext cx="732984" cy="1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299084" y="1670301"/>
            <a:ext cx="779898" cy="11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1846234" y="3653301"/>
            <a:ext cx="779898" cy="11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3899" y="1674025"/>
            <a:ext cx="732984" cy="1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200" y="1695200"/>
            <a:ext cx="779925" cy="116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250" y="1255762"/>
            <a:ext cx="4244800" cy="27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>
            <p:ph idx="1" type="subTitle"/>
          </p:nvPr>
        </p:nvSpPr>
        <p:spPr>
          <a:xfrm>
            <a:off x="219300" y="189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Otra forma: Intentar predecir los puntajes donde en la tabla aparece un 0</a:t>
            </a:r>
            <a:endParaRPr b="1" sz="2000"/>
          </a:p>
        </p:txBody>
      </p:sp>
      <p:sp>
        <p:nvSpPr>
          <p:cNvPr id="124" name="Google Shape;124;p20"/>
          <p:cNvSpPr/>
          <p:nvPr/>
        </p:nvSpPr>
        <p:spPr>
          <a:xfrm>
            <a:off x="5660425" y="217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6062125" y="217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6762000" y="217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7636075" y="18990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7636075" y="21483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8710175" y="18990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6062125" y="244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8207125" y="275865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6762000" y="27839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7646875" y="2775238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8207125" y="244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7646875" y="3088713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6762000" y="300795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5660425" y="30641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5660425" y="33134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6062125" y="33134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8710175" y="33134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8710175" y="3609575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8207125" y="36515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8710175" y="24471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7646875" y="36515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Google Shape;145;p20"/>
          <p:cNvSpPr/>
          <p:nvPr/>
        </p:nvSpPr>
        <p:spPr>
          <a:xfrm>
            <a:off x="6762000" y="3651500"/>
            <a:ext cx="249300" cy="249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Descomposición en Valores Singulares (SVD)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537" y="1527075"/>
            <a:ext cx="3512924" cy="16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/>
          <p:nvPr/>
        </p:nvSpPr>
        <p:spPr>
          <a:xfrm>
            <a:off x="5247025" y="2236300"/>
            <a:ext cx="646800" cy="24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3" name="Google Shape;153;p21" title="matriz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400" y="1623625"/>
            <a:ext cx="18478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 title="svd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2375" y="3549825"/>
            <a:ext cx="161925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423500" y="4114775"/>
            <a:ext cx="6297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Esto me ayuda a reducir la dimensión y predecir puntajes.</a:t>
            </a:r>
            <a:endParaRPr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